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00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322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564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413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1C393D7-6B30-336F-4CAD-CC372C274D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couldn’t be there, remember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all alone,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walk on your streets and sleep by your highways.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ride in your bus,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sit in your jails,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in your sickbeds and wait for your footsteps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420D812-BDF7-37BC-F0CE-6EEBD47039D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016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7724CB3-A9DC-49E5-0F62-885B0F14816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324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count on your love,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dance in your eyes,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put on your ring, and give you my lifetime,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live in your house,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 in your yard, remember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kiss you goodnight and call you my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55BDE2E-CE95-481E-A9B5-476E6F64F67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58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AND EAT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on crosses too lonely to mention,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Spilled on your alleys and lost in your hallways.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Remember, remember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eat, this is my gift, myself,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Given in love in the face of rejection.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drink, this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it’s my pledge now to be with you always.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me, remember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581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424</Words>
  <Application>Microsoft Office PowerPoint</Application>
  <PresentationFormat>On-screen Show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TAKE AND EAT</vt:lpstr>
      <vt:lpstr>TAKE AND EAT</vt:lpstr>
      <vt:lpstr>TAKE AND EAT</vt:lpstr>
      <vt:lpstr>TAKE AND EAT</vt:lpstr>
      <vt:lpstr>TAKE AND 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2024-05-02T05:25:49Z</dcterms:modified>
</cp:coreProperties>
</file>