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at the altar, share the holy bread.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In celebration of the words he said: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invited, to the sacred meal;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drink he offers all out sins to heal.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3E11D4-0811-FF40-EF27-27E1249D400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bread I give you, life will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be my people; I will be your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cup I offer, know that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I am with you to the end of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DC778F-6D72-A522-F1C7-BCFBA6B4E7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is now his body, wine is now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united in his holy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AND EAT FOR THIS IS MY BODY</vt:lpstr>
      <vt:lpstr>TAKE AND EAT FOR THIS IS MY BODY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2024-05-02T05:26:03Z</dcterms:modified>
</cp:coreProperties>
</file>