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14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76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lead me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take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know I’ve not been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let you down and turned from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5D42EDC2-7C0E-49E8-00E8-C1DEB091A37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lead me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take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Lord, you are my guide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 stay by my 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648906C5-E7AB-3BCE-E659-C96193BF1CE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32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lead me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take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your life and death have brought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storms and trials, you help us cope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6942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191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MY HAND</vt:lpstr>
      <vt:lpstr>TAKE MY HAND</vt:lpstr>
      <vt:lpstr>TAKE MY HAND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2024-05-02T05:26:27Z</dcterms:modified>
</cp:coreProperties>
</file>