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9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26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LIFE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O Lord, and ever let it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Consecrated to your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 and give me your life abundantly,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beautiful in service, beautiful and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make my hands the channels of your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my feet walk in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voice and let it sing a song of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my lips may your word overflow.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EEE1832-F59A-B50F-2CDD-C15CA44CD22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LIFE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O Lord, and ever let it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Consecrated to your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 and give me your life abundantly,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beautiful in service, beautiful and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you I bring my intellect and will,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take my heart, make it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energy, my silver and my gold.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exchange I will treasure your word.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AE266D65-8407-D63A-FFD6-211FC700942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84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LIFE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O Lord, and ever let it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Consecrated to your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 and give me your life abundantly,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beautiful in service, beautiful and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make my body a living sacrifice,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anoint it with your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worship you in spirit and in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your touch may my life be renewed.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36016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245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TAKE MY LIFE O LORD</vt:lpstr>
      <vt:lpstr>TAKE MY LIFE O LORD</vt:lpstr>
      <vt:lpstr>TAKE MY LIFE O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2024-05-02T05:26:53Z</dcterms:modified>
</cp:coreProperties>
</file>