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2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see that the Lord is all goodness.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take refuge in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me, you who are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yolk, for my burden is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F5C239D-5D56-FBFA-0793-282A6B66FB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eat and you drink at this table,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Jesus’ death you proclaim till he comes.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9550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TAKE THIS AND EAT IT</vt:lpstr>
      <vt:lpstr>TAKE THIS AND EAT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2024-05-02T05:27:10Z</dcterms:modified>
</cp:coreProperties>
</file>