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4024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347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THOU THE OFFERING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thou the offering thy children make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united for thy name’s sake.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Heavenly Father, Almighty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offer thee this sacrifice,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to us thy mercy,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Forgive us the sins of all our life.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F6973B8-DD47-5C47-75A8-E1BBFC64C44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THOU THE OFFERING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thou the offering thy children make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united for thy name’s sake.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thee, O Lord, our joy we give,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weariness, our work and woe,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anxious moments that we live,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Lighten our burden as we go.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DD3D599-E489-B937-2415-6E694A93289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565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THOU THE OFFERING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thou the offering thy children make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united for thy name’s sake.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all the living take thou the gift,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our brothers and sisters who join in prayer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absent ones our heart we lift,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them all in thy loving care.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72329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159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TAKE THOU THE OFFERING</vt:lpstr>
      <vt:lpstr>TAKE THOU THE OFFERING</vt:lpstr>
      <vt:lpstr>TAKE THOU THE OFFERING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2024-05-02T05:27:32Z</dcterms:modified>
</cp:coreProperties>
</file>