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9539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99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UP MY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my Cross it is the way, keep my word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the truth, at my table you’ll find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cross is sheer folly to Gentile and Jew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to us who are serve ‘tis the power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we know and proclaim only Jesus as Lord;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Christ who was nailed to the tree.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29AB422-1626-9F1E-DC69-A0D098E3C89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UP MY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my Cross it is the way, keep my word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the truth, at my table you’ll find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word of the Lord is a double edged sword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alive and so active, it pierces the heart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a creature can hide from the truth it declares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exposes, lays bare all our thoughts.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F1C5722-F3B9-0A4C-F352-D1A8F641F60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255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UP MY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my Cross it is the way, keep my word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the truth, at my table you’ll find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to whom shall we go?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You’re the bread of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Living bread that descends like the heavenly dew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the manna you gave to our fathers of old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your flesh for the life of the world.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18853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211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TAKE UP MY CROSS</vt:lpstr>
      <vt:lpstr>TAKE UP MY CROSS</vt:lpstr>
      <vt:lpstr>TAKE UP MY CROSS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2024-05-02T05:27:43Z</dcterms:modified>
</cp:coreProperties>
</file>