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67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12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39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come before You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there’s just one thing that I want to say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you’ve given to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the blessings that I cannot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grateful heart, with a song of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an outstretched arm,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bless your name.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06E23BF-2029-1C4F-DDDD-3C1214DA40E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just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just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EBC67DB-1A6F-7731-20D7-173ED2E6FBC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658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you’ve done in my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took my darkness and gave me your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took my sin and my shame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took my sickness and healed all my pain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grateful heart, with a song of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an outstretched arm,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bless your name.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A36AED0-E4C3-5119-42EB-832C84C5EA9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69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just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just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04229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206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THANK YOU LORD</vt:lpstr>
      <vt:lpstr>THANK YOU LORD</vt:lpstr>
      <vt:lpstr>THANK YOU LORD</vt:lpstr>
      <vt:lpstr>THANK YOU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2024-05-02T05:28:15Z</dcterms:modified>
</cp:coreProperties>
</file>