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3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04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0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Mother Mary,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‘Yes’ to our redemption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life we have been privileged,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win a great reward.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O blessed Mother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 light to every Christian,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sign of perfect union with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7420534-2A1E-F81A-5B0D-1E77F6506C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that ‘yes’ you brought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now at 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breathe again the freshness of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that life that you endured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ensured,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happiness you Mother, are the 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AA168AA-A21A-6657-3E1A-4B44ECC986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9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Mother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special intercession,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behalf of every person gathered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to praise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your humble children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keen and bent to follow closely,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that ‘yes’ you lived completely till the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50C4D19-3E61-E7C3-6ABB-240D8145CD0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07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that ‘yes’ you brought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now at 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breathe again the freshness of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that life that you endured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ensured,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happiness you Mother, are the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240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217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THANK YOU MOTHER MARY</vt:lpstr>
      <vt:lpstr>THANK YOU MOTHER MARY</vt:lpstr>
      <vt:lpstr>THANK YOU MOTHER MARY</vt:lpstr>
      <vt:lpstr>THANK YOU MOTHER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2024-05-02T05:28:39Z</dcterms:modified>
</cp:coreProperties>
</file>