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025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THERE’S A TIME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a time for loving and a time for embracing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a time for throwing all past stones away.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a time for healing and a time for forgiving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that time is now. Oh…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5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5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our hearts Lord, take our minds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our hands Lord and make them one [2]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0923780-978D-BFFD-771D-688A9B40227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THERE’S A TIME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a time for renewing and a time for reconciling.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a time for binding up the wounds of the years.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a time for planting and a time for sowing.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a time for growing the seeds of unity. Oh..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5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5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our hearts Lord, take our minds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our hands Lord and make them one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21109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133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THERE’S A TIME</vt:lpstr>
      <vt:lpstr>THERE’S A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2024-05-02T05:36:01Z</dcterms:modified>
</cp:coreProperties>
</file>