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77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MY NEIGHBOUR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 to make things lighter for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me, to help him through.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can work with courage, for the rights of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find the strength, to live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have a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can bring new joy and hope to men.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183F6F2-642F-3E92-9E11-BD27B339A49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MY NEIGHBOUR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tried by injustice,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 to make things lighter for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tried by injustice,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me, to help him through.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can work with courage, for the rights of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find the strength, to live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have a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can bring new joy and hope to 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2431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181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THERE’S MY NEIGHBOUR</vt:lpstr>
      <vt:lpstr>THERE’S MY NEIGHBOUR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2024-05-02T05:36:10Z</dcterms:modified>
</cp:coreProperties>
</file>