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2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ARE NUMEROUS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numerous strings in your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add my own among them.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when you smite your chords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will break its silence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life will be one with your song.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Amidst your numberless stars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place my own little lamp.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658DFEA-BA40-738E-EF3D-5CE8F1DA97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ARE NUMEROUS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numerous strings in your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add my own among them.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dance of your festival of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will throb and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one with your smile.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4394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101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 ARE NUMEROUS STRINGS</vt:lpstr>
      <vt:lpstr>THERE ARE NUMEROUS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2024-05-02T05:34:26Z</dcterms:modified>
</cp:coreProperties>
</file>