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3761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052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7315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A GREEN HILL FAR AWAY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green hill far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a city wall.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 dear Lord was crucified,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died to save us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dearly, dearly He has loved and we must love him too,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trust in His redeeming blood and try his works to do.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BE92295-C046-8CB2-034F-1457C3F8DAF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A GREEN HILL FAR AWAY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may not know, we cannot tell,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pains He had to bear,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we believe it was for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hung and suffered there.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dearly, dearly He has loved and we must love him too,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trust in His redeeming blood and try his works to do.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3B86855-471C-09D7-9326-31EDEC92FF4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666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A GREEN HILL FAR AWAY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died that we may be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forgiv’n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died to make us good.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 might go at last to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saved by His precious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dearly, dearly He has loved and we must love him too,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trust in His redeeming blood and try his works to do.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AB02E31-9448-A6E3-AEFA-251311A6515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178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A GREEN HILL FAR AWAY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was no other good enough,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pay the price of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only could unlock the gate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heav’n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let us 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dearly, dearly He has loved and we must love him too,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trust in His redeeming blood and try his works to do.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75356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259</Words>
  <Application>Microsoft Office PowerPoint</Application>
  <PresentationFormat>On-screen Show (4:3)</PresentationFormat>
  <Paragraphs>36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THERE IS A GREEN HILL FAR AWAY</vt:lpstr>
      <vt:lpstr>THERE IS A GREEN HILL FAR AWAY</vt:lpstr>
      <vt:lpstr>THERE IS A GREEN HILL FAR AWAY</vt:lpstr>
      <vt:lpstr>THERE IS A GREEN HILL FAR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2024-05-02T05:35:16Z</dcterms:modified>
</cp:coreProperties>
</file>