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RECEIPPT-TAGS:LENT,COMMUNION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44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THERE IS NO PROBLEM TO BIG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 problem too big, God cannot solve 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 mountain too tall, he cannot move 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 storm too dark, God cannot calm 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 sorrow too deep, he cannot soothe 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if he carried the weight of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upon his shoulders.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know my brother that he will carry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if he carried the weight of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upon his shoulders.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know my sister that he will carry you.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A0EFE8B-E86E-5C63-2554-9C04472E5EE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THERE IS NO PROBLEM TO BIG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said: come unto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who are weary,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will give you rest.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if he carried the weight of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upon his shoulders.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know my brother that he will carry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if he carried the weight of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upon his shoulders.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know my sister that he will carry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86566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183</Words>
  <Application>Microsoft Office PowerPoint</Application>
  <PresentationFormat>On-screen Show (4:3)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THERE IS NO PROBLEM TO BIG</vt:lpstr>
      <vt:lpstr>THERE IS NO PROBLEM TO BIG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2024-05-02T05:35:28Z</dcterms:modified>
</cp:coreProperties>
</file>