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5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72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SHALL BE SHOWERS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shall be showers of blessings,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promise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shall be seasons refreshing,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from the Saviour above.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Showers of blessings,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Showers of blessings we need,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Mercy drops round us are falling,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for the showers we plead.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7DFFF0C-A0EE-C79D-0D7F-2EECA76B9E7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SHALL BE SHOWERS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shall be showers of blessings,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them upon us O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 to us now a refreshing,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and now honour your word.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Showers of blessings,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Showers of blessings we need,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Mercy drops round us are falling,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for the showers we plead.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55E2B63-4D2C-D116-D2B5-F96E59BA145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044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SHALL BE SHOWERS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shall be showers of blessings,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that today they might fall.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as to God we’re confessing,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as on Jesus we call.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Showers of blessings,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Showers of blessings we need,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Mercy drops round us are falling,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for the showers we plead.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0657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175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THERE SHALL BE SHOWERS</vt:lpstr>
      <vt:lpstr>THERE SHALL BE SHOWERS</vt:lpstr>
      <vt:lpstr>THERE SHALL BE SHOWERS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2024-05-02T05:35:41Z</dcterms:modified>
</cp:coreProperties>
</file>