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9"/>
  </p:notesMasterIdLst>
  <p:sldIdLst>
    <p:sldId id="257" r:id="rId3"/>
    <p:sldId id="258" r:id="rId4"/>
    <p:sldId id="261" r:id="rId5"/>
    <p:sldId id="259" r:id="rId6"/>
    <p:sldId id="262" r:id="rId7"/>
    <p:sldId id="260" r:id="rId8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49941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9888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465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743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274221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Master stood before the throne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Pilate great and strong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stood there silent and alone,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all his friends were gone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had scattered far and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left him with the throng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one voice his heart to cheer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thro’ all the hours so long.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6A1937C-15D6-CAB6-FC9A-3C8E13FF923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04C22F3-FB09-074B-D2C4-B0DDACFD2EE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5549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face was fair as lilies white,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halo round his head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all about was black as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their souls were dead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his hands all bound with thongs,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thorn crown on his brow,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angels mournful song,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sorrow now.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7A7FB25E-CF7A-A0AA-04DC-9343986597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560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BC231C5-671F-7284-AF7B-C3FFE373AF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922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they nailed him to the tree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cruel spikes and deep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face diviner grew to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began to weep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his anguish quite forgot,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heard him gently moan,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“God, forgive, for they know not,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wrong that they have done.”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F0B631-C6E9-5E81-A176-853CCD6E922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586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BEAUTIFUL NAZARENE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fell in love with the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beautiful Nazarene,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Whose face was lit by a holy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fairest these eyes have seen.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his side I would live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never a veil between.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I feel deep in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Jesus, the Nazarene.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585146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343</Words>
  <Application>Microsoft Office PowerPoint</Application>
  <PresentationFormat>On-screen Show (4:3)</PresentationFormat>
  <Paragraphs>60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Simple Light</vt:lpstr>
      <vt:lpstr>Office Theme</vt:lpstr>
      <vt:lpstr>THE BEAUTIFUL NAZARENE</vt:lpstr>
      <vt:lpstr>THE BEAUTIFUL NAZARENE</vt:lpstr>
      <vt:lpstr>THE BEAUTIFUL NAZARENE</vt:lpstr>
      <vt:lpstr>THE BEAUTIFUL NAZARENE</vt:lpstr>
      <vt:lpstr>THE BEAUTIFUL NAZARENE</vt:lpstr>
      <vt:lpstr>THE BEAUTIFUL NAZARENE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2024-05-02T05:29:24Z</dcterms:modified>
</cp:coreProperties>
</file>