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RECEIPPT-TAGS:BLESSED SACRAMENT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9781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BLESSED SACRAMENT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let’s share in the banquet of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Blessed Sacrament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let’s share in the supper of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Blessed Sacrament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Eat the bread and drink the wine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Flesh and blood of the Lord Divine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 his life, it is yours and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we are one in his design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40FA7D9-5231-84A7-6959-05CC750FCE7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BLESSED SACRAMENT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let’s share in the passion of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Blessed Sacrament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let’s share in the resurrection of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Blessed Sacrament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Eat the bread and drink the wine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Flesh and blood of the Lord Divine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 his life, it is yours and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we are one in his design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41684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124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THE BLESSED SACRAMENT</vt:lpstr>
      <vt:lpstr>THE BLESSED SACRAMENT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2024-05-02T05:29:40Z</dcterms:modified>
</cp:coreProperties>
</file>