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5081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78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046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prophets foretold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shall make all things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matter how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at the star my gaze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at God’s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vain to predict the time, the day of the Lord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B67843D-D798-49ED-6D44-FE43E9C750F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thief in the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curse to those in the wrong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think they are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pleasure for those in pain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death at the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true liberation for the prisoners and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281B23D-B91F-48F2-47DB-CA67EBFBBFF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263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desert shall spring to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hills shall rejoice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lame of the earth shall leap,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dumb find their voice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lamb with the lion shall lie,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last shall be first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nations for war no more shall study or thirst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82AEF5E-D0DE-ECFE-B933-592B81F379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00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DAY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of the Lord shall come but now is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topple earth’s wisdom with Christ’s folly sublime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loving the loveless turning the tide and the cheek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2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walking beneath the cross in step with the weak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make no delay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light up our way!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1303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278</Words>
  <Application>Microsoft Office PowerPoint</Application>
  <PresentationFormat>On-screen Show (4:3)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 DAY OF THE LORD</vt:lpstr>
      <vt:lpstr>THE DAY OF THE LORD</vt:lpstr>
      <vt:lpstr>THE DAY OF THE LORD</vt:lpstr>
      <vt:lpstr>THE DAY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2024-05-02T05:30:09Z</dcterms:modified>
</cp:coreProperties>
</file>