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FEAST IS OVER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Feast is o’er; the final hymn is sung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Mount of Olives now they go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the stars, in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waits and prays in deepest woe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Gethsemane (2) O sad and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prayed, the night he was betrayed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take this bitter cup from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C751D5E-60DC-19C8-6EC8-439750C093F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FEAST IS OVER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could not watch, one little hour with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softly slumbered while their master prayed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sleep on now, sleep on and take your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hour has come, when I shall be betrayed.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Gethsemane (2) O sad and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prayed, the night he was betrayed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take this bitter cup from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713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144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FEAST IS OVER</vt:lpstr>
      <vt:lpstr>THE FEAST IS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2024-05-02T05:30:20Z</dcterms:modified>
</cp:coreProperties>
</file>