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5"/>
  </p:notesMasterIdLst>
  <p:sldIdLst>
    <p:sldId id="257" r:id="rId3"/>
    <p:sldId id="258" r:id="rId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RECEIPPT-TAGS:CHRISTMAS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653956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THE FIRST NOEL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first Noel the angels did say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was to certain poor shepherds in fields as they lay;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fields where they lay keeping their sheep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 a cold winter’s night that was so deep.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3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Noel (4) born is the King of Israel.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3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They looked up and saw a star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Shining in the East, beyond them far,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to the earth it gave great light,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so it continued, both day and night.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5C68B210-6606-A802-32B8-3EE936847479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THE FIRST NOEL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by the light of that same star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Three wise men came from country far,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seek for a King was their intent,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it follow the </a:t>
            </a:r>
            <a:r>
              <a:rPr lang="en-GB" sz="3300" b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star wherever it went.</a:t>
            </a:r>
            <a:endParaRPr lang="en-GB" sz="33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3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Noel (4) born is the King of Israel.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0868761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</TotalTime>
  <Words>138</Words>
  <Application>Microsoft Office PowerPoint</Application>
  <PresentationFormat>On-screen Show (4:3)</PresentationFormat>
  <Paragraphs>21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Simple Light</vt:lpstr>
      <vt:lpstr>Office Theme</vt:lpstr>
      <vt:lpstr>THE FIRST NOEL</vt:lpstr>
      <vt:lpstr>THE FIRST NOEL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569</cp:revision>
  <dcterms:modified xsi:type="dcterms:W3CDTF">2024-05-02T05:30:29Z</dcterms:modified>
</cp:coreProperties>
</file>