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61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2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886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95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9488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9D6BC69-B834-ECF6-6305-8BC9FB6FAE4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Emperor would like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great he is, so don’t say “No”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each one to his town must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details of a census just to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DDE8690-3B7E-FAE6-E6F4-91684A689A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87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Joseph: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“Dear Mary, you’re expecting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journeys long, I can’t see how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travel down to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we’ll just ignore the King’s horsemen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7E93CB6-FDAA-A6A6-F4FF-B30C3BD6888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7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O Joseph, though I am with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nights are cold and far from mild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going with the Son of God;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watch and protect us, for he is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86578D1-6B70-678D-6E87-C451D664DEA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673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Christmas wasn’t fun you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Santa Claus, no mistletoe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All: For Christ was born to die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rise that we may all be pure within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552DC30-FC15-C5CE-3C04-914E608A230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01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Girls: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their duty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march down the street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2693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363</Words>
  <Application>Microsoft Office PowerPoint</Application>
  <PresentationFormat>On-screen Show (4:3)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THE KING’S HORSES</vt:lpstr>
      <vt:lpstr>THE KING’S HORSES</vt:lpstr>
      <vt:lpstr>THE KING’S HORSES</vt:lpstr>
      <vt:lpstr>THE KING’S HORSES</vt:lpstr>
      <vt:lpstr>THE KING’S HORSES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2024-05-02T05:31:42Z</dcterms:modified>
</cp:coreProperties>
</file>