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851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the King of Glory? How shall we call him?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Emmanuel, the promised of ages.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of Galilee, in city or village,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goes among his people, curing their illness.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then of David’s Son our Saviour and Brother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of Galilee, was never another.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611BD71-98A4-B554-A260-B55E94F9365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KING OF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Glory comes, the nation rejoices.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the gates before him, lift up your voices.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his life for us, the pledge of salvation,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took upon himself the sins of the nation.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conquered sin and death, he truly has risen.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share with us his </a:t>
            </a:r>
            <a:r>
              <a:rPr lang="en-GB" sz="345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heavenly vision.</a:t>
            </a:r>
            <a:endParaRPr lang="en-GB" sz="34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4739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158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KING OF GLORY</vt:lpstr>
      <vt:lpstr>THE KING OF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2024-05-02T05:31:11Z</dcterms:modified>
</cp:coreProperties>
</file>