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</a:t>
            </a:r>
            <a:r>
              <a:rPr lang="en-US"/>
              <a:t>:PRAISE,PSALM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5455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0057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Fresh and green are the pastures,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 he gives me repose,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Near restful waters he leads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revive my drooping spirit.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F759D31-4B55-02B3-936E-D6E207BE966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guides me along,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he knows to be right,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 walk in the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evil would I fear,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know that he will be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his crook and with his staff.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AC90B28-D077-9317-A4B4-77F0CF2E77A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237109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LORD IS MY SHEPHERD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has prepared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such a banquet for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surely goodness and kindness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will follow after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Lord’s own house shall I dwell,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days of my life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 Lord is my Shepherd;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nothing I shall want.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633583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222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THE LORD IS MY SHEPHERD</vt:lpstr>
      <vt:lpstr>THE LORD IS MY SHEPHERD</vt:lpstr>
      <vt:lpstr>THE LORD IS MY SHEPHERD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2024-05-02T05:32:18Z</dcterms:modified>
</cp:coreProperties>
</file>