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9715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4598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3060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LORD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Jesus, after eating with his friends,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washed their feet and said to them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you know what I, your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done to you?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given you example,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so you also should do.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my friends: a man can have no greater love than to give his life for all his friends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ADB32AAC-284D-3FD1-D5A1-B9CDA101ED2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LORD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Jesus, after eating with his friends,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washed their feet and said to them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you know what I, your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done to you?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given you example,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so you also should do.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Peace I leave with you, my peace I give to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who live with sincere love for all mankind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810C154A-7DDA-7C1A-76CA-8C9A10B1D1F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0524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LORD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Jesus, after eating with his friends,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washed their feet and said to them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you know what I, your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done to you?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given you example,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so you also should do.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am the vine and you the branch remain in 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you will bear abundant fruit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80A52BC4-A968-3046-582E-14CBDAB3507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6390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LORD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Jesus, after eating with his friends,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washed their feet and said to them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you know what I, your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done to you?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given you example,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so you also should do.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who comes to me will never thirst nor want for food and I will raise him up on the last day.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83830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278</Words>
  <Application>Microsoft Office PowerPoint</Application>
  <PresentationFormat>On-screen Show (4:3)</PresentationFormat>
  <Paragraphs>42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THE LORD JESUS</vt:lpstr>
      <vt:lpstr>THE LORD JESUS</vt:lpstr>
      <vt:lpstr>THE LORD JESUS</vt:lpstr>
      <vt:lpstr>THE LORD JESUS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2024-05-02T05:32:47Z</dcterms:modified>
</cp:coreProperties>
</file>