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0658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MASS IS ENDED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mass is ended, all go in peace,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must diminish and Christ increase.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take him with us,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wher’er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we go.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 through our actions his life may show.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witness his love to everyone,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our communion with Christ the Son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take the mass to where one may be,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Christ may shine forth for all to see.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51AF24BE-5C36-B1D4-8F30-A5A50EAD6E42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MASS IS ENDED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Thanks to the Father, who shows the way,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life within us, throughout each 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all our living and loving be,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praise and honour the Trinity.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558016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117</Words>
  <Application>Microsoft Office PowerPoint</Application>
  <PresentationFormat>On-screen Show (4:3)</PresentationFormat>
  <Paragraphs>17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THE MASS IS ENDED</vt:lpstr>
      <vt:lpstr>THE MASS IS ENDED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2024-05-02T05:32:56Z</dcterms:modified>
</cp:coreProperties>
</file>