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49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20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59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hill far away stood an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emblem of suffering and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love that old cross, where the dearest and best, For a world of lost sinners was slain.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54C3EDA-8FA4-83A2-CB53-14BED5FDAE0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that old rugged cross, so despised by the world, Has a wondrous attraction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dear Lamb of God left his glory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bear it dark Calvary!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B9549C3-670C-9893-150E-79336F5ABC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4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old rugged cross stained with blood so divine, A wondrous beauty I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‘twas on that Old cross, Jesus suffered and died, to pardon and sanctify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2213D9F-C4E5-B0CB-6E1C-49603E29CD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5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old rugged Cross, I will ever be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shame and reproach gladly bear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he’ll call me someday to my home far away; When his glory forever I’ll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243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306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OLD RUGGED CROSS</vt:lpstr>
      <vt:lpstr>THE OLD RUGGED CROSS</vt:lpstr>
      <vt:lpstr>THE OLD RUGGED CROSS</vt:lpstr>
      <vt:lpstr>THE OLD RUGGED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2024-05-02T05:33:15Z</dcterms:modified>
</cp:coreProperties>
</file>