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8" r:id="rId3"/>
    <p:sldId id="257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566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4874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29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at his feet I took the place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those who his call had despised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76E6741-3982-2507-57B3-AEEF40EEEBE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45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loving hand was placed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did call me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claiming me as his own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royal favours extend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4B18D00-D505-0334-AD64-88336FAC93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light of Christ now shines through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Paschal joy on my brow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 alight the bridegroom shall find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 always awaiting Him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F0B0AAC-C7AF-AF09-E9F0-3624D15DC70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59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joy to be in Paradise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share God’s heavenly bliss!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ourselves shall godlike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faces resplendent like his.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419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235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SPOTLESS ROBE OF CHRIST</vt:lpstr>
      <vt:lpstr>THE SPOTLESS ROBE OF CHRIST</vt:lpstr>
      <vt:lpstr>THE SPOTLESS ROBE OF CHRIST</vt:lpstr>
      <vt:lpstr>THE SPOTLESS ROBE OF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2024-05-02T05:33:46Z</dcterms:modified>
</cp:coreProperties>
</file>