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70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66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 STEADFAST LOVE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steadfast love of the Lord never ceases,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mercies never come to an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new every morning, new every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 to those who wait for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soul that seeks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good that we should wait quietly,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salvation of the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0F7DD96-6A3B-E261-2C7D-9DAC016280B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 STEADFAST LOVE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steadfast love of the Lord never ceases,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mercies never come to an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new every morning, new every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test and examine all 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return unto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lift our hearts and not our hands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the Lord who is in heaven.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F659C0A-4369-E5AF-C419-84CED308A31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90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 STEADFAST LOVE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steadfast love of the Lord never ceases,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mercies never come to an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new every morning, new every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trample underfoot a prisoner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deny a human 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employ injustice in a court of law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things the Lord does not approve.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56320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239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STEADFAST LOVE OF THE LORD</vt:lpstr>
      <vt:lpstr>THE STEADFAST LOVE OF THE LORD</vt:lpstr>
      <vt:lpstr>THE STEADFAST LOVE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2024-05-02T05:34:00Z</dcterms:modified>
</cp:coreProperties>
</file>