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6"/>
  </p:notesMasterIdLst>
  <p:sldIdLst>
    <p:sldId id="257" r:id="rId3"/>
    <p:sldId id="258" r:id="rId4"/>
    <p:sldId id="259" r:id="rId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RECEIPPT-TAGS:RECESSIONAL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570295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577177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THE WORLD STANDS IN NEED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world stands in need of liberation my Lord,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still has to fell your power.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blind and the deaf, the dumb and the maimed,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 need to feel your healing touch.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world stands in need of liberation, my Lord,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still has to learn to love.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3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There are those who have eyes but refuse to see,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inhumanity to man.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There are those who have ears but refuse to hear,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cries of pain and agony.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21DF7103-DC2B-40D0-8ED7-462601DEA04F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THE WORLD STANDS IN NEED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world stands in need of liberation my Lord,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still has to fell your power.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blind and the deaf, the dumb and the maimed,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 need to feel your healing touch.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world stands in need of liberation, my Lord,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still has to learn to love.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3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There are those who have mouths but refuse to speak, against injustice done to some.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There are those who have hands but refuse to reach, them out of love and charity.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39843B06-1A6A-8071-9901-B1EB5AEE5005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62624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THE WORLD STANDS IN NEED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world stands in need of liberation my Lord,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still has to fell your power.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blind and the deaf, the dumb and the maimed,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 need to feel your healing touch.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world stands in need of liberation, my Lord,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still has to learn to love.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3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There are those who have talents they do not use,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build a true community.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we know that we all have the talent to love,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But leave it buried in ourselves.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3819093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298</Words>
  <Application>Microsoft Office PowerPoint</Application>
  <PresentationFormat>On-screen Show (4:3)</PresentationFormat>
  <Paragraphs>37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Simple Light</vt:lpstr>
      <vt:lpstr>Office Theme</vt:lpstr>
      <vt:lpstr>THE WORLD STANDS IN NEED</vt:lpstr>
      <vt:lpstr>THE WORLD STANDS IN NEED</vt:lpstr>
      <vt:lpstr>THE WORLD STANDS IN NEED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570</cp:revision>
  <dcterms:modified xsi:type="dcterms:W3CDTF">2024-05-02T05:34:14Z</dcterms:modified>
</cp:coreProperties>
</file>