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RECEIPPT-TAGS:ADVENT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8028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7153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THIS ADVENT WE AWAIT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Advent we await God’s reign,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greed and hate shall cease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kindness dwells in human heart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all of us find peace.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God of holiness and grace,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Illuminate this hour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hope that we shall see Christ’s face,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he returns with power.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ADC3A41-0DCD-45D1-F56B-124E6577B3F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THIS ADVENT WE AWAIT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Awake my soul and with the Sun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shake off your sloth and rise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daily work and duty done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be your sacrifice.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Redeem your misspent time that’s past,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 yourself with care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live this day as though your last,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Christ’s return prepare.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4F375F1-65BD-F4CC-CE75-33F1C0A1CE9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586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THIS ADVENT WE AWAIT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Rise up, rise now for Jesus Christ: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strife will not belong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day the noise of battle’s heard,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next the victor’s song.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sin and self we conquer now,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crown will not be far;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wait with courage and new hope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Christ’s Parousia.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9641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173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THIS ADVENT WE AWAIT</vt:lpstr>
      <vt:lpstr>THIS ADVENT WE AWAIT</vt:lpstr>
      <vt:lpstr>THIS ADVENT WE AWAIT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2024-05-02T05:36:23Z</dcterms:modified>
</cp:coreProperties>
</file>