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51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56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24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kind feels no envy,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bears up to the 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meek seeking not its 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has faith to the end.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33B0B9B-10A1-66F2-15E4-531F6141EA4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mild thinks no evil,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can hope to the 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just finding joy in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patient to the end.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0E2750A-7618-10F9-056E-9ED681DB221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2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never conceited,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brings joy to the 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ever resentful,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makes peace to the end.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A60E1AF-1C27-ECF0-A443-3163E3AEA37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18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may give away my possessions,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give my body to be burnt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have no love, I’m no better,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of all, the greatest is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913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201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THIS IS MY COMMANDMENT</vt:lpstr>
      <vt:lpstr>THIS IS MY COMMANDMENT</vt:lpstr>
      <vt:lpstr>THIS IS MY COMMANDMENT</vt:lpstr>
      <vt:lpstr>THIS IS MY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2024-05-02T05:36:42Z</dcterms:modified>
</cp:coreProperties>
</file>