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7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34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(2),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Lord has made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rejoice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glad in it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that the Lord has made.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rejoice and be glad in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Lord has made.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A8D3775-7362-3ABD-EE47-3297DAE4AA6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(2),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is what we have given by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BE58704-8CE5-5350-088A-E3C6371F45D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80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hope (2),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hope is what we have given by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hope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71196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THIS IS THE DAY</vt:lpstr>
      <vt:lpstr>THIS IS THE DAY</vt:lpstr>
      <vt:lpstr>THIS IS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2024-05-02T05:37:10Z</dcterms:modified>
</cp:coreProperties>
</file>