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725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WORLD YOU HAVE MADE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world you have made is a beautiful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tells the power of your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rejoice in the beauty of your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seas to the heavens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morning whispers of purity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evening of your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thunder booms your exuberance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awesome power you release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D10A311-EBC9-66D3-2BB3-193BBD6F2F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WORLD YOU HAVE MADE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world you have made is a beautiful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tells the power of your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rejoice in the beauty of your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seas to the heavens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tenderness of a new born child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gentleness of the rain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Simplicity in a single cell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complexity in a brain.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19902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121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THIS WORLD YOU HAVE MADE</vt:lpstr>
      <vt:lpstr>THIS WORLD YOU HAVE MADE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2024-05-02T05:37:34Z</dcterms:modified>
</cp:coreProperties>
</file>