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80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8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kindness, is better than life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kindness is better than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hands up unto thy name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hands up unto thy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0934218-B2CD-7A21-2582-79393302CA9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skies are telling the glory of God(2)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skies are telling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word is spoken; thy message is heard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word is spoken; thy message is heard.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035AD461-5E5E-375A-8CDA-26B07DEA90D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4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recount, Lord, thy wonderful deeds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recount, Lord, thy wonderful deeds.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brings justice; he raises the poor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brings justice; he raises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goodness, his wisdom is great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goodness, his wisdom is great.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9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THY LOVING KINDNESS</vt:lpstr>
      <vt:lpstr>THY LOVING KINDNESS</vt:lpstr>
      <vt:lpstr>THY LOVING KINDNESS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2024-05-02T05:38:00Z</dcterms:modified>
</cp:coreProperties>
</file>