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872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601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69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BE THE BODY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the body of the Lord in this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have his Spirit coursing through my soul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 passion of my Jesus in his love for everyone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show his mercy in the shadows of this land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walk with me, come share my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must know the shadows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will know the light.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E03F828-594E-3CC7-DAA8-6A564FE48B1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BE THE BODY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the body of the Lord in this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have his Spirit coursing through my soul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 passion of my Jesus in his love for everyone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show his mercy in the shadows of this land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eyes have I, no ears to hear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must be my body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show my Father’s care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CA75F17-41B2-F6A8-9418-F366AAD8CF0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327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BE THE BODY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the body of the Lord in this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have his Spirit coursing through my soul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 passion of my Jesus in his love for everyone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show his mercy in the shadows of this land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the vine, branches are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from me eternal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make your world anew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9B1DD7B-9AF8-063B-7EDA-82B402DB09C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558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BE THE BODY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the body of the Lord in this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have his Spirit coursing through my soul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 passion of my Jesus in his love for everyone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show his mercy in the shadows of this land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bread, one cup, one heart and mind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great human people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fellowship divine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16166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274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TO BE THE BODY OF THE LORD</vt:lpstr>
      <vt:lpstr>TO BE THE BODY OF THE LORD</vt:lpstr>
      <vt:lpstr>TO BE THE BODY OF THE LORD</vt:lpstr>
      <vt:lpstr>TO BE THE BODY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2024-05-02T05:38:18Z</dcterms:modified>
</cp:coreProperties>
</file>