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8100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2741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TO FOLLOW THE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follow the Lord and find freedom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love as he loves and brings peace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spend our lifetime for his kingdom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want it to grow and increase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search for the truth never ceasing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look for the star in the night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knock at the door never tiring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wait eagerly for his light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D0DC9E54-5103-0961-D793-FB91D37EB20D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TO FOLLOW THE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follow the Lord and find freedom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love as he loves and brings peace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spend our lifetime for his kingdom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want it to grow and increase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walk hand in hand with each other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share with the burdened their pain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comfort the people who suffer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help those in need for no gain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E9FB5539-ABA2-EA86-BE2E-FC4F118C8096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8229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TO FOLLOW THE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follow the Lord and find freedom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love as he loves and brings peace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spend our lifetime for his kingdom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want it to grow and increase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sense how oppressed are the poorest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struggle for justice and right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stand for the truth and be honest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die to oneself in the fight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04015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191</Words>
  <Application>Microsoft Office PowerPoint</Application>
  <PresentationFormat>On-screen Show (4:3)</PresentationFormat>
  <Paragraphs>33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TO FOLLOW THE LORD</vt:lpstr>
      <vt:lpstr>TO FOLLOW THE LORD</vt:lpstr>
      <vt:lpstr>TO FOLLOW THE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576</cp:revision>
  <dcterms:modified xsi:type="dcterms:W3CDTF">2024-05-02T05:38:33Z</dcterms:modified>
</cp:coreProperties>
</file>