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855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5345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3905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TO GOD IN GLADNESS SING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God in gladness sing how great his name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thanks to him for this marvellous deed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Alleluia, Alleluia!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came among his people,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dwelt among the poor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chose of all the weakest,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humblest to befriend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BF5E347A-41E9-8366-5316-D56A919E3A2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TO GOD IN GLADNESS SING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God in gladness sing how great his name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thanks to him for this marvellous deed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Alleluia, Alleluia!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rains that falls from heaven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makes the earth bring forth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word our heart refreshes,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law our life transforms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053AA470-1583-B68B-0DEB-FA943D93767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266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TO GOD IN GLADNESS SING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God in gladness sing how great his name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thanks to him for this marvellous deed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Alleluia, Alleluia!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longer are we servants,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friends each one he calls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brings us to his table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share his flesh and blood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893CC782-00E4-E539-A283-0E043743E32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949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TO GOD IN GLADNESS SING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God in gladness sing how great his name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thanks to him for this marvellous deed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Alleluia, Alleluia!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flame of love, his Spirit,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universe pervades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him a new creation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begins and never ends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69736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202</Words>
  <Application>Microsoft Office PowerPoint</Application>
  <PresentationFormat>On-screen Show (4:3)</PresentationFormat>
  <Paragraphs>44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TO GOD IN GLADNESS SING</vt:lpstr>
      <vt:lpstr>TO GOD IN GLADNESS SING</vt:lpstr>
      <vt:lpstr>TO GOD IN GLADNESS SING</vt:lpstr>
      <vt:lpstr>TO GOD IN GLADNESS 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576</cp:revision>
  <dcterms:modified xsi:type="dcterms:W3CDTF">2024-05-02T05:38:53Z</dcterms:modified>
</cp:coreProperties>
</file>