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7" r:id="rId3"/>
    <p:sldId id="258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RECEIPPT-TAGS:KONKANI</a:t>
            </a: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799711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TUJHEA HATAN JUPRONN MHOZO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Tujhea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hatan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jupronn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mhozo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Tunch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mhozo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asro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Jinnek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mhozo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tuje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vinnem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 shanty,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nam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bhorvanso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 tum mog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jivo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Omrud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jivitancho</a:t>
            </a: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Tarok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otmeacho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Kunvar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Sodvonnecho</a:t>
            </a: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5383A773-72C1-F1C9-9D4F-DDFE40C92F6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TUJHEA HATAN JUPRONN MHOZO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Shanti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visov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tuje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lagim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Tunch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mhozo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somi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Sorga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prithver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nodor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tuji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Sorvoi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rochnecho</a:t>
            </a:r>
            <a:r>
              <a:rPr lang="en-GB" sz="40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40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dhoni</a:t>
            </a:r>
            <a:endParaRPr lang="en-GB" sz="40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8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 tum mog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jivo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Omrud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jivitancho</a:t>
            </a: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Tarok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tum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otmeacho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Kunvar</a:t>
            </a:r>
            <a:r>
              <a:rPr lang="en-GB" sz="38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en-GB" sz="3800" b="1" i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Sodvonnecho</a:t>
            </a:r>
            <a:endParaRPr lang="en-GB" sz="38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417771624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73</Words>
  <Application>Microsoft Office PowerPoint</Application>
  <PresentationFormat>On-screen Show (4:3)</PresentationFormat>
  <Paragraphs>18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TUJHEA HATAN JUPRONN MHOZO</vt:lpstr>
      <vt:lpstr>TUJHEA HATAN JUPRONN MHOZO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508</cp:revision>
  <dcterms:modified xsi:type="dcterms:W3CDTF">2024-05-02T05:39:11Z</dcterms:modified>
</cp:coreProperties>
</file>