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61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20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wheat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 ground in the mill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 found pure bread.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BD67EDD-3164-B556-850A-1CDB14EE1A4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grape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 crushed in the wine-press of suffering,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 found pure wine.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27482A0-9AB3-EFDA-9DFB-C4001EA9FF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3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body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expect a share in his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must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with Him.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2560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168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UNITED IN ONE BODY</vt:lpstr>
      <vt:lpstr>UNITED IN ONE BODY</vt:lpstr>
      <vt:lpstr>UNITED IN ONE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2024-05-02T05:39:35Z</dcterms:modified>
</cp:coreProperties>
</file>