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41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US" sz="3200" b="1" u="sng" dirty="0">
                <a:solidFill>
                  <a:srgbClr val="FFFFFF"/>
                </a:solidFill>
                <a:latin typeface="Calibri"/>
              </a:rPr>
              <a:t>UPKAAR BAVDUN KOSO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Upkaar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Bavdun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Mogal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tuzo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Melananth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Uthran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Kalzant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Nivas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 Mozo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Argan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Hoglap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Zanv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Masa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Rogtan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Sorgin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Khanan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Dadhos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Novya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jivithak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Appoilain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Mojen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Soboilain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42AE845-81AF-9E90-787F-8FB38B9DB5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US" sz="3200" b="1" u="sng" dirty="0">
                <a:solidFill>
                  <a:srgbClr val="FFFFFF"/>
                </a:solidFill>
                <a:latin typeface="Calibri"/>
              </a:rPr>
              <a:t>UPKAAR BAVDUN KOSO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Upkaar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Bavdun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Mogal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tuzo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Melananth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Uthran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Kalzant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Nivas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 Mozo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Argan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Hoglap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Zanv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Deivik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Sangath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Othmik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Adhar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Kurpe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Xinvor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Mujer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Vothlai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Shabit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Asro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20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UPKAAR BAVDUN KOSO</vt:lpstr>
      <vt:lpstr>UPKAAR BAVDUN KOSO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2024-05-02T05:39:43Z</dcterms:modified>
</cp:coreProperties>
</file>