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3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VIA DOLOROSA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the Via Dolorosa, in Jerusalem that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soldiers tried to clear the narrow street.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crowd pressed in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 condemned to die on Calvary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bleeding from a beating;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were stripes upon his back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wore a crown of thorns upon his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bore with every step,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scorn of those who cried out for his death.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A67A28F-E817-3309-0381-45CA575920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VIA DOLOROSA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the Via Dolorosa, called the way of suffering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lamb came the Messiah, Christ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chose to walk that road out of his love for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the Via Dolorosa all the way to Calvary.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blood that would cleanse the souls of all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its way through the heart of Jerusalem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963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VIA DOLOROSA</vt:lpstr>
      <vt:lpstr>VIA DOLOROSA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2024-05-02T05:40:05Z</dcterms:modified>
</cp:coreProperties>
</file>