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56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6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VINCENT FRIEND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Vincent friend of all the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 us to follow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Joining us with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praise our loving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teach all to be apostles,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may be faithful servants,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God’s great love for his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all to work for Christ.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6F8EFE8-AD33-C154-F224-D77906013A5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VINCENT FRIEND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Spouse of Christ St. Vincent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God’s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intercede with healing 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our God who is loving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invited all to join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co-workers in the harvest,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kingdom that is in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we all are one with Christ.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AFB9C65-36B9-54A7-C315-7877328F200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21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VINCENT FRIEND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Vincent teacher of the Gospel,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the world the gift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sheltered the widows and the orphans,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taught youth and guided the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call all to live the Gospel,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people rich and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us that we may build 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peace in all the world.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6766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VINCENT FRIEND</vt:lpstr>
      <vt:lpstr>VINCENT FRIEND</vt:lpstr>
      <vt:lpstr>VINCENT FRIEND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2024-05-02T05:40:18Z</dcterms:modified>
</cp:coreProperties>
</file>