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92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97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WAKE O EARTH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Wake O earth, wake everything,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Wake and hear the joy we bring.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creation sing tonight,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Heaven and every twinkling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Gone the darkness all around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earth is risen a Sun,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Shines all night though day be done.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EB5404E-BDE1-5918-6F34-13C2596F639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WAKE O EARTH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Hail, O Sun, O blessed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 into the world this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thy love and heavenly powers,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 into these hearts of ours.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 know that thou are truly,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and man we do confess,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Hail, O Son of Righteousness!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8E8018F-9672-3307-D417-924FD5D5CCE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545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WAKE O EARTH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this night so bright and clear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tell us not to fear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Clap their hands and loudly cry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ye children wake and rise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82513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141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WAKE O EARTH</vt:lpstr>
      <vt:lpstr>WAKE O EARTH</vt:lpstr>
      <vt:lpstr>WAKE O EARTH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2024-05-02T05:40:32Z</dcterms:modified>
</cp:coreProperties>
</file>