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45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0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86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5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6801473-EDD3-1564-FC9C-BAC6E901B0D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in hand with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and white and brown together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new songs now, living new lives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new bridges, walking distant miles.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5FF6C30-4662-7D64-0D29-AE8D6CC7290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9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5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 and storm will not prevent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and hope and love will send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Crossing all barriers, climbing all stiles,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through fences, walking distant miles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88840D3-A1C4-E2C0-2F91-3ACADFA933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1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120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262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WALKING WITH THE LORD</vt:lpstr>
      <vt:lpstr>WALKING WITH THE LORD</vt:lpstr>
      <vt:lpstr>WALKING WITH THE LORD</vt:lpstr>
      <vt:lpstr>WALKING WITH THE LORD</vt:lpstr>
      <vt:lpstr>WALKING WITH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2024-05-02T05:41:26Z</dcterms:modified>
</cp:coreProperties>
</file>