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85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0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Sometimes the road seems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energy is spent,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Then, Lord, I think of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am given strength.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928BF4B-2FBC-4097-D1E5-70C745B8E35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Stones often bar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are times I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are always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me where I fall.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60DA08-FB36-6189-11C3-6587699F633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6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you calmed the wind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walked upon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Conquer, my living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storms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threaten me.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413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WALK WITH ME, O MY LORD</vt:lpstr>
      <vt:lpstr>WALK WITH ME, O MY LORD</vt:lpstr>
      <vt:lpstr>WALK WITH ME, O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2024-05-02T05:41:05Z</dcterms:modified>
</cp:coreProperties>
</file>