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138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WASH ME,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 me, Lord, wash me clean,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my sin, my iniquity,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Mercy Lord, for I know my transgression,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guilt I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 your face from my sins,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love blot away my guilt,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pure deep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me faithful and steadfast in your ways.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30E89C1-5F1D-55FE-8E22-D91D828A18D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WASH ME,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your love and your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become whiter than the snow.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hear songs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heart shall echo with your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Sacrifice do I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my gift is a contrite heart;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never spurns broken spirits,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place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trust in him.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086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132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WASH ME, LORD</vt:lpstr>
      <vt:lpstr>WASH ME,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2024-05-02T05:41:36Z</dcterms:modified>
</cp:coreProperties>
</file>