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RECEIPPT-TAGS:EASTER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6146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WATER AND THE SPIRIT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Water, water and the Spirit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(Water…, Spirit…)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Promise, Promise of a new Life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(Promise…, New Life…)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born of water and the spirit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life is ours, a life that will never end.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8C84E8E6-2A21-DFFB-F3E0-3BA72EF871A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WATER AND THE SPIRIT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Waters, waters of creation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(Water…, Symbol…)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Symbol of regeneration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(Re-sur-rection…, Trans-for-</a:t>
            </a: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mation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Sign that we were buried with Christ Jesus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that we walk in newness of life with him.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540580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94</Words>
  <Application>Microsoft Office PowerPoint</Application>
  <PresentationFormat>On-screen Show (4:3)</PresentationFormat>
  <Paragraphs>16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WATER AND THE SPIRIT</vt:lpstr>
      <vt:lpstr>WATER AND THE SPIRIT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575</cp:revision>
  <dcterms:modified xsi:type="dcterms:W3CDTF">2024-05-02T05:41:45Z</dcterms:modified>
</cp:coreProperties>
</file>