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47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CLIMBING UP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climbing up the mountain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teach us to walk in his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law shall go forth out of Zion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word of the Lord from his hill.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transform all our spears into ploughshares,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our swords he will make pruning hooks.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5C5AAEC-F20F-0B34-CB76-71224337031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CLIMBING UP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climbing up the mountain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teach us to walk in his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more nation shall fight other nations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of war shall they learn anymore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your sins be like scarlet or crimson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his love they shall be white </a:t>
            </a: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snow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6559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118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WE ARE CLIMBING UP</vt:lpstr>
      <vt:lpstr>WE ARE CLIMBING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2024-05-02T05:42:08Z</dcterms:modified>
</cp:coreProperties>
</file>