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487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ARE HAPPY CHRISTIANS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happy Christians; all united in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belong to one family.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Christ has chosen us to carry on his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every land and sea.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north and from the south and from the east and west,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called us all together.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are delighted, that we are united,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God’s own family. (2)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F821D28-C26F-3CF8-0A01-44C8B7631FD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ARE HAPPY CHRISTIANS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as Christians we must try to live the gospel life, Living in simplicity.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share the good we have with everyone in need, such is Christ like charity.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grateful that God called us to his way of life, In the footsteps of our Saviour.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are delighted, that we are united,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God’s own family.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03392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158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WE ARE HAPPY CHRISTIANS</vt:lpstr>
      <vt:lpstr>WE ARE HAPPY CHRISTIANS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577</cp:revision>
  <dcterms:modified xsi:type="dcterms:W3CDTF">2024-05-02T05:42:32Z</dcterms:modified>
</cp:coreProperties>
</file>