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RECEIPPT-TAGS:OFFERTORY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4370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WE ARE THE CHILDREN OF THE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are children of the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gathered here to pray together,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are one within his love,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we know, we’re certain of.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Father hear the song we sing,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we bring our gifts before you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Bread to be your body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Wine to be your precious blood.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E68AFA5E-10FE-112A-7275-259755B0CF92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WE ARE THE CHILDREN OF THE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our gifts we offer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a symbol of our love,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our lives and make it yours,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bearing fruit that ever grows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9386971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102</Words>
  <Application>Microsoft Office PowerPoint</Application>
  <PresentationFormat>On-screen Show (4:3)</PresentationFormat>
  <Paragraphs>17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WE ARE THE CHILDREN OF THE LORD</vt:lpstr>
      <vt:lpstr>WE ARE THE CHILDREN OF THE LORD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578</cp:revision>
  <dcterms:modified xsi:type="dcterms:W3CDTF">2024-05-02T05:43:49Z</dcterms:modified>
</cp:coreProperties>
</file>